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3" d="100"/>
          <a:sy n="103" d="100"/>
        </p:scale>
        <p:origin x="-20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D4996BF-4A02-4421-A232-E303F4990CA6}" type="datetimeFigureOut">
              <a:rPr lang="en-GB" smtClean="0"/>
              <a:t>29/10/2011</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F2A13B8-E345-4D01-B914-DE6A588BE667}"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996BF-4A02-4421-A232-E303F4990CA6}" type="datetimeFigureOut">
              <a:rPr lang="en-GB" smtClean="0"/>
              <a:t>29/10/2011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996BF-4A02-4421-A232-E303F4990CA6}" type="datetimeFigureOut">
              <a:rPr lang="en-GB" smtClean="0"/>
              <a:t>29/10/2011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4996BF-4A02-4421-A232-E303F4990CA6}" type="datetimeFigureOut">
              <a:rPr lang="en-GB" smtClean="0"/>
              <a:t>29/10/2011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4996BF-4A02-4421-A232-E303F4990CA6}" type="datetimeFigureOut">
              <a:rPr lang="en-GB" smtClean="0"/>
              <a:t>29/10/2011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D4996BF-4A02-4421-A232-E303F4990CA6}" type="datetimeFigureOut">
              <a:rPr lang="en-GB" smtClean="0"/>
              <a:t>29/10/2011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2A13B8-E345-4D01-B914-DE6A588BE667}"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4996BF-4A02-4421-A232-E303F4990CA6}" type="datetimeFigureOut">
              <a:rPr lang="en-GB" smtClean="0"/>
              <a:t>29/10/2011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4996BF-4A02-4421-A232-E303F4990CA6}" type="datetimeFigureOut">
              <a:rPr lang="en-GB" smtClean="0"/>
              <a:t>29/10/2011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996BF-4A02-4421-A232-E303F4990CA6}" type="datetimeFigureOut">
              <a:rPr lang="en-GB" smtClean="0"/>
              <a:t>29/10/2011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996BF-4A02-4421-A232-E303F4990CA6}" type="datetimeFigureOut">
              <a:rPr lang="en-GB" smtClean="0"/>
              <a:t>29/10/2011</a:t>
            </a:fld>
            <a:endParaRPr lang="en-GB"/>
          </a:p>
        </p:txBody>
      </p:sp>
      <p:sp>
        <p:nvSpPr>
          <p:cNvPr id="7" name="Slide Number Placeholder 6"/>
          <p:cNvSpPr>
            <a:spLocks noGrp="1"/>
          </p:cNvSpPr>
          <p:nvPr>
            <p:ph type="sldNum" sz="quarter" idx="12"/>
          </p:nvPr>
        </p:nvSpPr>
        <p:spPr/>
        <p:txBody>
          <a:bodyPr/>
          <a:lstStyle/>
          <a:p>
            <a:fld id="{FF2A13B8-E345-4D01-B914-DE6A588BE667}"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4996BF-4A02-4421-A232-E303F4990CA6}" type="datetimeFigureOut">
              <a:rPr lang="en-GB" smtClean="0"/>
              <a:t>29/10/2011</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FF2A13B8-E345-4D01-B914-DE6A588BE66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D4996BF-4A02-4421-A232-E303F4990CA6}" type="datetimeFigureOut">
              <a:rPr lang="en-GB" smtClean="0"/>
              <a:t>29/10/2011</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F2A13B8-E345-4D01-B914-DE6A588BE66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1.bmp"/><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bmp"/><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bmp"/><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bmp"/><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bmp"/><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bmp"/><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9.bmp"/><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Global warming </a:t>
            </a:r>
            <a:endParaRPr lang="en-GB" dirty="0">
              <a:solidFill>
                <a:schemeClr val="accent3">
                  <a:lumMod val="75000"/>
                </a:schemeClr>
              </a:solidFill>
            </a:endParaRPr>
          </a:p>
        </p:txBody>
      </p:sp>
      <p:sp>
        <p:nvSpPr>
          <p:cNvPr id="4" name="Content Placeholder 3"/>
          <p:cNvSpPr>
            <a:spLocks noGrp="1"/>
          </p:cNvSpPr>
          <p:nvPr>
            <p:ph sz="quarter" idx="13"/>
          </p:nvPr>
        </p:nvSpPr>
        <p:spPr/>
        <p:txBody>
          <a:bodyPr>
            <a:normAutofit/>
          </a:bodyPr>
          <a:lstStyle/>
          <a:p>
            <a:pPr>
              <a:buFont typeface="Wingdings" pitchFamily="2" charset="2"/>
              <a:buChar char="v"/>
            </a:pPr>
            <a:r>
              <a:rPr lang="en-US" sz="1800" dirty="0" smtClean="0"/>
              <a:t>One of the down effects of global warming is that it causes ice glaciers to melt and which leads to a rise in sea level. Not forgetting that 60% of the Earth is occupied by water.</a:t>
            </a:r>
          </a:p>
          <a:p>
            <a:pPr>
              <a:buFont typeface="Wingdings" pitchFamily="2" charset="2"/>
              <a:buChar char="v"/>
            </a:pPr>
            <a:endParaRPr lang="en-US" sz="1800" dirty="0"/>
          </a:p>
          <a:p>
            <a:pPr>
              <a:buFont typeface="Wingdings" pitchFamily="2" charset="2"/>
              <a:buChar char="v"/>
            </a:pPr>
            <a:endParaRPr lang="en-US" sz="1800" dirty="0" smtClean="0"/>
          </a:p>
          <a:p>
            <a:pPr>
              <a:buFont typeface="Wingdings" pitchFamily="2" charset="2"/>
              <a:buChar char="v"/>
            </a:pPr>
            <a:endParaRPr lang="en-US" sz="1800" dirty="0"/>
          </a:p>
          <a:p>
            <a:pPr>
              <a:buFont typeface="Wingdings" pitchFamily="2" charset="2"/>
              <a:buChar char="v"/>
            </a:pPr>
            <a:endParaRPr lang="en-US" sz="1800" dirty="0" smtClean="0"/>
          </a:p>
          <a:p>
            <a:pPr>
              <a:buFont typeface="Wingdings" pitchFamily="2" charset="2"/>
              <a:buChar char="v"/>
            </a:pPr>
            <a:endParaRPr lang="en-US" sz="1800" dirty="0"/>
          </a:p>
          <a:p>
            <a:pPr>
              <a:buFont typeface="Wingdings" pitchFamily="2" charset="2"/>
              <a:buChar char="v"/>
            </a:pPr>
            <a:endParaRPr lang="en-US" sz="1800" dirty="0" smtClean="0"/>
          </a:p>
          <a:p>
            <a:pPr>
              <a:buFont typeface="Wingdings" pitchFamily="2" charset="2"/>
              <a:buChar char="v"/>
            </a:pPr>
            <a:endParaRPr lang="en-US" sz="1800" dirty="0"/>
          </a:p>
          <a:p>
            <a:pPr>
              <a:buFont typeface="Wingdings" pitchFamily="2" charset="2"/>
              <a:buChar char="v"/>
            </a:pPr>
            <a:endParaRPr lang="en-US" sz="1800" dirty="0" smtClean="0"/>
          </a:p>
          <a:p>
            <a:pPr>
              <a:buFont typeface="Wingdings" pitchFamily="2" charset="2"/>
              <a:buChar char="v"/>
            </a:pPr>
            <a:endParaRPr lang="en-US" sz="1800" dirty="0"/>
          </a:p>
          <a:p>
            <a:pPr>
              <a:buFont typeface="Wingdings" pitchFamily="2" charset="2"/>
              <a:buChar char="v"/>
            </a:pPr>
            <a:endParaRPr lang="en-GB" sz="1800" dirty="0"/>
          </a:p>
        </p:txBody>
      </p:sp>
      <p:pic>
        <p:nvPicPr>
          <p:cNvPr id="6" name="Content Placeholder 5"/>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045075" y="2564904"/>
            <a:ext cx="2479253" cy="2459684"/>
          </a:xfrm>
        </p:spPr>
      </p:pic>
    </p:spTree>
    <p:extLst>
      <p:ext uri="{BB962C8B-B14F-4D97-AF65-F5344CB8AC3E}">
        <p14:creationId xmlns:p14="http://schemas.microsoft.com/office/powerpoint/2010/main" val="1935023822"/>
      </p:ext>
    </p:extLst>
  </p:cSld>
  <p:clrMapOvr>
    <a:masterClrMapping/>
  </p:clrMapOvr>
  <mc:AlternateContent xmlns:mc="http://schemas.openxmlformats.org/markup-compatibility/2006">
    <mc:Choice xmlns:p14="http://schemas.microsoft.com/office/powerpoint/2010/main" Requires="p14">
      <p:transition spd="slow" p14:dur="2000" advTm="16894"/>
    </mc:Choice>
    <mc:Fallback>
      <p:transition spd="slow" advTm="1689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Planet Earth.</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6132" r="16132"/>
          <a:stretch>
            <a:fillRect/>
          </a:stretch>
        </p:blipFill>
        <p:spPr/>
      </p:pic>
      <p:sp>
        <p:nvSpPr>
          <p:cNvPr id="4" name="Text Placeholder 3"/>
          <p:cNvSpPr>
            <a:spLocks noGrp="1"/>
          </p:cNvSpPr>
          <p:nvPr>
            <p:ph type="body" sz="half" idx="2"/>
          </p:nvPr>
        </p:nvSpPr>
        <p:spPr/>
        <p:txBody>
          <a:bodyPr/>
          <a:lstStyle/>
          <a:p>
            <a:r>
              <a:rPr lang="en-US" dirty="0" smtClean="0"/>
              <a:t>Recycle ,reuse be responsible when using electricity do not do it for me but for the future of planet </a:t>
            </a:r>
            <a:endParaRPr lang="en-GB" dirty="0"/>
          </a:p>
        </p:txBody>
      </p:sp>
    </p:spTree>
    <p:extLst>
      <p:ext uri="{BB962C8B-B14F-4D97-AF65-F5344CB8AC3E}">
        <p14:creationId xmlns:p14="http://schemas.microsoft.com/office/powerpoint/2010/main" val="4001535224"/>
      </p:ext>
    </p:extLst>
  </p:cSld>
  <p:clrMapOvr>
    <a:masterClrMapping/>
  </p:clrMapOvr>
  <mc:AlternateContent xmlns:mc="http://schemas.openxmlformats.org/markup-compatibility/2006">
    <mc:Choice xmlns:p14="http://schemas.microsoft.com/office/powerpoint/2010/main" Requires="p14">
      <p:transition spd="slow" p14:dur="2000" advTm="17567"/>
    </mc:Choice>
    <mc:Fallback>
      <p:transition spd="slow" advTm="1756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300" dirty="0" smtClean="0">
                <a:latin typeface="Arial" pitchFamily="34" charset="0"/>
                <a:cs typeface="Arial" pitchFamily="34" charset="0"/>
              </a:rPr>
              <a:t>A increase in glaciers meting could result in the large part of earth being sworn up in water</a:t>
            </a:r>
            <a:r>
              <a:rPr lang="en-US" dirty="0" smtClean="0"/>
              <a:t>.</a:t>
            </a:r>
            <a:endParaRPr lang="en-GB" dirty="0"/>
          </a:p>
        </p:txBody>
      </p:sp>
      <p:sp>
        <p:nvSpPr>
          <p:cNvPr id="3" name="Content Placeholder 2"/>
          <p:cNvSpPr>
            <a:spLocks noGrp="1"/>
          </p:cNvSpPr>
          <p:nvPr>
            <p:ph sz="quarter" idx="13"/>
          </p:nvPr>
        </p:nvSpPr>
        <p:spPr/>
        <p:txBody>
          <a:bodyPr/>
          <a:lstStyle/>
          <a:p>
            <a:r>
              <a:rPr lang="en-US" dirty="0" smtClean="0"/>
              <a:t>These could take place in the future if we do not our carbon emissions' and burning of other  green house gases that affects the environment. </a:t>
            </a:r>
            <a:endParaRPr lang="en-GB"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164136" y="2492896"/>
            <a:ext cx="3130149" cy="3168352"/>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518492712"/>
      </p:ext>
    </p:extLst>
  </p:cSld>
  <p:clrMapOvr>
    <a:masterClrMapping/>
  </p:clrMapOvr>
  <mc:AlternateContent xmlns:mc="http://schemas.openxmlformats.org/markup-compatibility/2006">
    <mc:Choice xmlns:p14="http://schemas.microsoft.com/office/powerpoint/2010/main" Requires="p14">
      <p:transition spd="slow" p14:dur="2000" advTm="8782"/>
    </mc:Choice>
    <mc:Fallback>
      <p:transition spd="slow" advTm="878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Ways in which we can reduce carbon emission.</a:t>
            </a:r>
            <a:endParaRPr lang="en-GB" sz="2400" dirty="0"/>
          </a:p>
        </p:txBody>
      </p:sp>
      <p:sp>
        <p:nvSpPr>
          <p:cNvPr id="3" name="Content Placeholder 2"/>
          <p:cNvSpPr>
            <a:spLocks noGrp="1"/>
          </p:cNvSpPr>
          <p:nvPr>
            <p:ph sz="quarter" idx="13"/>
          </p:nvPr>
        </p:nvSpPr>
        <p:spPr/>
        <p:txBody>
          <a:bodyPr>
            <a:normAutofit/>
          </a:bodyPr>
          <a:lstStyle/>
          <a:p>
            <a:r>
              <a:rPr lang="en-US" sz="2000" dirty="0" smtClean="0">
                <a:latin typeface="Arial" pitchFamily="34" charset="0"/>
                <a:cs typeface="Arial" pitchFamily="34" charset="0"/>
              </a:rPr>
              <a:t>The are many ways in which we can reduce our carbon footprint in our households that does not take to much effort. Such as unplugging appliance that your not using at the moment.</a:t>
            </a:r>
            <a:endParaRPr lang="en-GB" sz="2000" dirty="0">
              <a:latin typeface="Arial" pitchFamily="34" charset="0"/>
              <a:cs typeface="Arial" pitchFamily="34" charset="0"/>
            </a:endParaRPr>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804673" y="2420888"/>
            <a:ext cx="3688657" cy="3312367"/>
          </a:xfrm>
        </p:spPr>
      </p:pic>
    </p:spTree>
    <p:extLst>
      <p:ext uri="{BB962C8B-B14F-4D97-AF65-F5344CB8AC3E}">
        <p14:creationId xmlns:p14="http://schemas.microsoft.com/office/powerpoint/2010/main" val="1791416530"/>
      </p:ext>
    </p:extLst>
  </p:cSld>
  <p:clrMapOvr>
    <a:masterClrMapping/>
  </p:clrMapOvr>
  <mc:AlternateContent xmlns:mc="http://schemas.openxmlformats.org/markup-compatibility/2006">
    <mc:Choice xmlns:p14="http://schemas.microsoft.com/office/powerpoint/2010/main" Requires="p14">
      <p:transition spd="slow" p14:dur="2000" advTm="13822"/>
    </mc:Choice>
    <mc:Fallback>
      <p:transition spd="slow" advTm="13822"/>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8024" y="2636912"/>
            <a:ext cx="3300984" cy="1463040"/>
          </a:xfrm>
        </p:spPr>
        <p:txBody>
          <a:bodyPr/>
          <a:lstStyle/>
          <a:p>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1530" r="21530"/>
          <a:stretch>
            <a:fillRect/>
          </a:stretch>
        </p:blipFill>
        <p:spPr/>
      </p:pic>
      <p:sp>
        <p:nvSpPr>
          <p:cNvPr id="4" name="Text Placeholder 3"/>
          <p:cNvSpPr>
            <a:spLocks noGrp="1"/>
          </p:cNvSpPr>
          <p:nvPr>
            <p:ph type="body" sz="half" idx="2"/>
          </p:nvPr>
        </p:nvSpPr>
        <p:spPr/>
        <p:txBody>
          <a:bodyPr/>
          <a:lstStyle/>
          <a:p>
            <a:r>
              <a:rPr lang="en-US" dirty="0" smtClean="0"/>
              <a:t>Switching of lights when your not in the room can also play vital role in reducing emissions of greenhouse gases.</a:t>
            </a:r>
            <a:endParaRPr lang="en-GB" dirty="0"/>
          </a:p>
        </p:txBody>
      </p:sp>
    </p:spTree>
    <p:extLst>
      <p:ext uri="{BB962C8B-B14F-4D97-AF65-F5344CB8AC3E}">
        <p14:creationId xmlns:p14="http://schemas.microsoft.com/office/powerpoint/2010/main" val="1413130483"/>
      </p:ext>
    </p:extLst>
  </p:cSld>
  <p:clrMapOvr>
    <a:masterClrMapping/>
  </p:clrMapOvr>
  <mc:AlternateContent xmlns:mc="http://schemas.openxmlformats.org/markup-compatibility/2006">
    <mc:Choice xmlns:p14="http://schemas.microsoft.com/office/powerpoint/2010/main" Requires="p14">
      <p:transition spd="slow" p14:dur="2000" advTm="11012"/>
    </mc:Choice>
    <mc:Fallback>
      <p:transition spd="slow" advTm="1101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9289" r="19289"/>
          <a:stretch>
            <a:fillRect/>
          </a:stretch>
        </p:blipFill>
        <p:spPr/>
      </p:pic>
      <p:sp>
        <p:nvSpPr>
          <p:cNvPr id="4" name="Text Placeholder 3"/>
          <p:cNvSpPr>
            <a:spLocks noGrp="1"/>
          </p:cNvSpPr>
          <p:nvPr>
            <p:ph type="body" sz="half" idx="2"/>
          </p:nvPr>
        </p:nvSpPr>
        <p:spPr/>
        <p:txBody>
          <a:bodyPr/>
          <a:lstStyle/>
          <a:p>
            <a:r>
              <a:rPr lang="en-US" dirty="0" smtClean="0"/>
              <a:t>The earth hour concept is one such event that encourages people to switch off their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GB" dirty="0"/>
          </a:p>
        </p:txBody>
      </p:sp>
    </p:spTree>
    <p:extLst>
      <p:ext uri="{BB962C8B-B14F-4D97-AF65-F5344CB8AC3E}">
        <p14:creationId xmlns:p14="http://schemas.microsoft.com/office/powerpoint/2010/main" val="596359901"/>
      </p:ext>
    </p:extLst>
  </p:cSld>
  <p:clrMapOvr>
    <a:masterClrMapping/>
  </p:clrMapOvr>
  <mc:AlternateContent xmlns:mc="http://schemas.openxmlformats.org/markup-compatibility/2006">
    <mc:Choice xmlns:p14="http://schemas.microsoft.com/office/powerpoint/2010/main" Requires="p14">
      <p:transition spd="slow" p14:dur="2000" advTm="20806"/>
    </mc:Choice>
    <mc:Fallback>
      <p:transition spd="slow" advTm="20806"/>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changes</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8999" r="8999"/>
          <a:stretch>
            <a:fillRect/>
          </a:stretch>
        </p:blipFill>
        <p:spPr/>
      </p:pic>
      <p:sp>
        <p:nvSpPr>
          <p:cNvPr id="4" name="Text Placeholder 3"/>
          <p:cNvSpPr>
            <a:spLocks noGrp="1"/>
          </p:cNvSpPr>
          <p:nvPr>
            <p:ph type="body" sz="half" idx="2"/>
          </p:nvPr>
        </p:nvSpPr>
        <p:spPr/>
        <p:txBody>
          <a:bodyPr/>
          <a:lstStyle/>
          <a:p>
            <a:r>
              <a:rPr lang="en-US" dirty="0" smtClean="0"/>
              <a:t>People can make simple change like riding a cycle to shopping unlike driving all the time and taking public transport to work.</a:t>
            </a:r>
            <a:endParaRPr lang="en-GB" dirty="0"/>
          </a:p>
        </p:txBody>
      </p:sp>
    </p:spTree>
    <p:extLst>
      <p:ext uri="{BB962C8B-B14F-4D97-AF65-F5344CB8AC3E}">
        <p14:creationId xmlns:p14="http://schemas.microsoft.com/office/powerpoint/2010/main" val="3278837134"/>
      </p:ext>
    </p:extLst>
  </p:cSld>
  <p:clrMapOvr>
    <a:masterClrMapping/>
  </p:clrMapOvr>
  <mc:AlternateContent xmlns:mc="http://schemas.openxmlformats.org/markup-compatibility/2006">
    <mc:Choice xmlns:p14="http://schemas.microsoft.com/office/powerpoint/2010/main" Requires="p14">
      <p:transition spd="slow" p14:dur="2000" advTm="10304"/>
    </mc:Choice>
    <mc:Fallback>
      <p:transition spd="slow" advTm="10304"/>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solutions.</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0232" r="20232"/>
          <a:stretch>
            <a:fillRect/>
          </a:stretch>
        </p:blipFill>
        <p:spPr/>
      </p:pic>
      <p:sp>
        <p:nvSpPr>
          <p:cNvPr id="4" name="Text Placeholder 3"/>
          <p:cNvSpPr>
            <a:spLocks noGrp="1"/>
          </p:cNvSpPr>
          <p:nvPr>
            <p:ph type="body" sz="half" idx="2"/>
          </p:nvPr>
        </p:nvSpPr>
        <p:spPr/>
        <p:txBody>
          <a:bodyPr/>
          <a:lstStyle/>
          <a:p>
            <a:r>
              <a:rPr lang="en-US" dirty="0" smtClean="0"/>
              <a:t>People can also help mother nature by planting trees because trees convert carbon monoxide to oxygen which people need to survive.</a:t>
            </a:r>
            <a:endParaRPr lang="en-GB" dirty="0"/>
          </a:p>
        </p:txBody>
      </p:sp>
    </p:spTree>
    <p:extLst>
      <p:ext uri="{BB962C8B-B14F-4D97-AF65-F5344CB8AC3E}">
        <p14:creationId xmlns:p14="http://schemas.microsoft.com/office/powerpoint/2010/main" val="697397559"/>
      </p:ext>
    </p:extLst>
  </p:cSld>
  <p:clrMapOvr>
    <a:masterClrMapping/>
  </p:clrMapOvr>
  <mc:AlternateContent xmlns:mc="http://schemas.openxmlformats.org/markup-compatibility/2006">
    <mc:Choice xmlns:p14="http://schemas.microsoft.com/office/powerpoint/2010/main" Requires="p14">
      <p:transition spd="slow" p14:dur="2000" advTm="9334"/>
    </mc:Choice>
    <mc:Fallback>
      <p:transition spd="slow" advTm="933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green</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9563" r="29563"/>
          <a:stretch>
            <a:fillRect/>
          </a:stretch>
        </p:blipFill>
        <p:spPr/>
      </p:pic>
      <p:sp>
        <p:nvSpPr>
          <p:cNvPr id="4" name="Text Placeholder 3"/>
          <p:cNvSpPr>
            <a:spLocks noGrp="1"/>
          </p:cNvSpPr>
          <p:nvPr>
            <p:ph type="body" sz="half" idx="2"/>
          </p:nvPr>
        </p:nvSpPr>
        <p:spPr/>
        <p:txBody>
          <a:bodyPr/>
          <a:lstStyle/>
          <a:p>
            <a:r>
              <a:rPr lang="en-US" dirty="0" smtClean="0"/>
              <a:t>People can reduce the emission of green house gases by recycling ,plastic, paper ,can and many more .</a:t>
            </a:r>
            <a:endParaRPr lang="en-GB" dirty="0"/>
          </a:p>
        </p:txBody>
      </p:sp>
    </p:spTree>
    <p:extLst>
      <p:ext uri="{BB962C8B-B14F-4D97-AF65-F5344CB8AC3E}">
        <p14:creationId xmlns:p14="http://schemas.microsoft.com/office/powerpoint/2010/main" val="1041909412"/>
      </p:ext>
    </p:extLst>
  </p:cSld>
  <p:clrMapOvr>
    <a:masterClrMapping/>
  </p:clrMapOvr>
  <mc:AlternateContent xmlns:mc="http://schemas.openxmlformats.org/markup-compatibility/2006">
    <mc:Choice xmlns:p14="http://schemas.microsoft.com/office/powerpoint/2010/main" Requires="p14">
      <p:transition spd="slow" p14:dur="2000" advTm="7395"/>
    </mc:Choice>
    <mc:Fallback>
      <p:transition spd="slow" advTm="739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9637" r="29637"/>
          <a:stretch>
            <a:fillRect/>
          </a:stretch>
        </p:blipFill>
        <p:spPr/>
      </p:pic>
      <p:sp>
        <p:nvSpPr>
          <p:cNvPr id="4" name="Text Placeholder 3"/>
          <p:cNvSpPr>
            <a:spLocks noGrp="1"/>
          </p:cNvSpPr>
          <p:nvPr>
            <p:ph type="body" sz="half" idx="2"/>
          </p:nvPr>
        </p:nvSpPr>
        <p:spPr/>
        <p:txBody>
          <a:bodyPr>
            <a:normAutofit fontScale="92500"/>
          </a:bodyPr>
          <a:lstStyle/>
          <a:p>
            <a:r>
              <a:rPr lang="en-US" dirty="0" smtClean="0"/>
              <a:t>Government also has to enforce law that  promote green economy and heavier tax on pollution so companies can change to more sustainable way of manufacturing.</a:t>
            </a:r>
            <a:endParaRPr lang="en-GB" dirty="0"/>
          </a:p>
        </p:txBody>
      </p:sp>
    </p:spTree>
    <p:extLst>
      <p:ext uri="{BB962C8B-B14F-4D97-AF65-F5344CB8AC3E}">
        <p14:creationId xmlns:p14="http://schemas.microsoft.com/office/powerpoint/2010/main" val="2704629750"/>
      </p:ext>
    </p:extLst>
  </p:cSld>
  <p:clrMapOvr>
    <a:masterClrMapping/>
  </p:clrMapOvr>
  <mc:AlternateContent xmlns:mc="http://schemas.openxmlformats.org/markup-compatibility/2006">
    <mc:Choice xmlns:p14="http://schemas.microsoft.com/office/powerpoint/2010/main" Requires="p14">
      <p:transition spd="slow" p14:dur="2000" advTm="5012"/>
    </mc:Choice>
    <mc:Fallback>
      <p:transition spd="slow" advTm="5012"/>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156</TotalTime>
  <Words>289</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Global warming </vt:lpstr>
      <vt:lpstr>A increase in glaciers meting could result in the large part of earth being sworn up in water.</vt:lpstr>
      <vt:lpstr>Ways in which we can reduce carbon emission.</vt:lpstr>
      <vt:lpstr>PowerPoint Presentation</vt:lpstr>
      <vt:lpstr>PowerPoint Presentation</vt:lpstr>
      <vt:lpstr>Simple changes</vt:lpstr>
      <vt:lpstr>Possible solutions.</vt:lpstr>
      <vt:lpstr>Going green</vt:lpstr>
      <vt:lpstr>PowerPoint Presentation</vt:lpstr>
      <vt:lpstr>Planet Earth.</vt:lpstr>
    </vt:vector>
  </TitlesOfParts>
  <Company>University of Johannesburg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General</dc:creator>
  <cp:lastModifiedBy>General</cp:lastModifiedBy>
  <cp:revision>10</cp:revision>
  <dcterms:created xsi:type="dcterms:W3CDTF">2011-10-29T09:51:43Z</dcterms:created>
  <dcterms:modified xsi:type="dcterms:W3CDTF">2011-10-29T12:39:01Z</dcterms:modified>
</cp:coreProperties>
</file>